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B59FBC3-AA41-4896-8865-70FB6EA7C729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C96176-F342-49B9-AC52-664629E892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&#1087;&#1088;&#1080;&#1095;&#1072;&#1083;64.&#1088;&#1092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prichal64@yandex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&#1087;&#1088;&#1080;&#1095;&#1072;&#1083;64.&#1088;&#1092;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486600" cy="12625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Russia Black" pitchFamily="50" charset="-52"/>
              </a:rPr>
              <a:t>ПРОЕКТ «НАСЛЕДИЕ»</a:t>
            </a:r>
            <a:endParaRPr lang="ru-RU" dirty="0">
              <a:latin typeface="Russia Black" pitchFamily="50" charset="-52"/>
            </a:endParaRPr>
          </a:p>
        </p:txBody>
      </p:sp>
      <p:pic>
        <p:nvPicPr>
          <p:cNvPr id="1032" name="Picture 8" descr="F:\YandexDisk\Андрей\Причал 64\Картинки\Логотип Причал 6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69665"/>
            <a:ext cx="4673971" cy="29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в открытом доступе электронной </a:t>
            </a:r>
            <a:r>
              <a:rPr lang="ru-RU" dirty="0"/>
              <a:t>мультимедийной </a:t>
            </a:r>
            <a:r>
              <a:rPr lang="ru-RU" dirty="0" smtClean="0"/>
              <a:t>энциклопедии, посвященной развитию авторского творчества в Саратовской области.</a:t>
            </a:r>
            <a:endParaRPr lang="ru-RU" dirty="0"/>
          </a:p>
        </p:txBody>
      </p:sp>
      <p:pic>
        <p:nvPicPr>
          <p:cNvPr id="11266" name="Picture 2" descr="F:\YandexDisk\Андрей\Причал 64\Наследие\Фон для презентации\онлайн техн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361768" cy="3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Партнёры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Управление по культуре Администрации г</a:t>
            </a:r>
            <a:r>
              <a:rPr lang="ru-RU" dirty="0" smtClean="0"/>
              <a:t>. Саратова</a:t>
            </a:r>
            <a:endParaRPr lang="ru-RU" dirty="0"/>
          </a:p>
          <a:p>
            <a:r>
              <a:rPr lang="ru-RU" dirty="0" smtClean="0"/>
              <a:t>Филиал ЦБС г. Саратова Библиотека №2</a:t>
            </a:r>
          </a:p>
          <a:p>
            <a:r>
              <a:rPr lang="ru-RU" dirty="0" smtClean="0"/>
              <a:t>Фестиваль патриотической и православной песни «Святой Георгий»</a:t>
            </a:r>
          </a:p>
          <a:p>
            <a:r>
              <a:rPr lang="ru-RU" dirty="0" smtClean="0"/>
              <a:t>Ассоциация свободных поэтических объединений Саратовской области</a:t>
            </a:r>
          </a:p>
        </p:txBody>
      </p:sp>
      <p:pic>
        <p:nvPicPr>
          <p:cNvPr id="10243" name="Picture 3" descr="F:\YandexDisk\Андрей\Причал 64\Наследие\Фон для презентации\партнеры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048000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8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клуба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432" y="2132856"/>
            <a:ext cx="5987008" cy="964704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hlinkClick r:id="rId2"/>
              </a:rPr>
              <a:t>WWW.</a:t>
            </a:r>
            <a:r>
              <a:rPr lang="ru-RU" sz="4400" dirty="0" smtClean="0">
                <a:hlinkClick r:id="rId2"/>
              </a:rPr>
              <a:t>ПРИЧАЛ64.РФ</a:t>
            </a:r>
            <a:endParaRPr lang="ru-RU" sz="4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F:\YandexDisk\Андрей\Причал 64\Наследие\Фон для презентации\публик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444353" cy="27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prichal64@yandex.ru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F:\YandexDisk\Андрей\Причал 64\Наследие\Фон для презентации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95923" cy="27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2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8" descr="F:\YandexDisk\Андрей\Причал 64\Картинки\Логотип Причал 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040560" cy="32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Саратовский клуб авторской песни</a:t>
            </a:r>
          </a:p>
          <a:p>
            <a:pPr marL="0" indent="0" algn="ctr">
              <a:buNone/>
            </a:pPr>
            <a:r>
              <a:rPr lang="ru-RU" b="1" dirty="0" smtClean="0"/>
              <a:t> «ПРИЧАЛ 64» </a:t>
            </a:r>
          </a:p>
          <a:p>
            <a:pPr marL="0" indent="0" algn="ctr">
              <a:buNone/>
            </a:pPr>
            <a:r>
              <a:rPr lang="ru-RU" dirty="0" smtClean="0"/>
              <a:t>представляет проект </a:t>
            </a:r>
          </a:p>
          <a:p>
            <a:pPr marL="0" indent="0" algn="ctr">
              <a:buNone/>
            </a:pPr>
            <a:r>
              <a:rPr lang="ru-RU" b="1" dirty="0" smtClean="0"/>
              <a:t>«НАСЛЕДИЕ»,</a:t>
            </a:r>
          </a:p>
          <a:p>
            <a:pPr marL="0" indent="0" algn="ctr">
              <a:buNone/>
            </a:pPr>
            <a:r>
              <a:rPr lang="ru-RU" dirty="0" smtClean="0"/>
              <a:t> посвященный творчеству </a:t>
            </a:r>
          </a:p>
          <a:p>
            <a:pPr marL="0" indent="0" algn="ctr">
              <a:buNone/>
            </a:pPr>
            <a:r>
              <a:rPr lang="ru-RU" dirty="0" smtClean="0"/>
              <a:t>саратовских авторов и исполнителей</a:t>
            </a:r>
          </a:p>
          <a:p>
            <a:pPr marL="0" indent="0" algn="ctr">
              <a:buNone/>
            </a:pPr>
            <a:r>
              <a:rPr lang="ru-RU" dirty="0" smtClean="0"/>
              <a:t> в жанре авторской песни.</a:t>
            </a:r>
            <a:endParaRPr lang="ru-RU" dirty="0"/>
          </a:p>
        </p:txBody>
      </p:sp>
      <p:pic>
        <p:nvPicPr>
          <p:cNvPr id="2051" name="Picture 3" descr="F:\YandexDisk\Андрей\Причал 64\Наследие\Фон для презентации\Человечек с гитар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09" y="4336261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YandexDisk\Андрей\Причал 64\Наследие\Фон для презентации\Человечек с гитар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9792" y="43651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Сохранение творческого наследия саратовских авторов и исполнителей в жанре авторской песни</a:t>
            </a:r>
          </a:p>
          <a:p>
            <a:r>
              <a:rPr lang="ru-RU" dirty="0" smtClean="0"/>
              <a:t>Популяризация творчества саратовских авторов и исполнителей</a:t>
            </a:r>
          </a:p>
          <a:p>
            <a:r>
              <a:rPr lang="ru-RU" dirty="0" smtClean="0"/>
              <a:t>Создание информационного пула и мультимедийной энциклопедии, посвященного авторской песни в Саратовской области</a:t>
            </a:r>
          </a:p>
          <a:p>
            <a:endParaRPr lang="ru-RU" dirty="0"/>
          </a:p>
        </p:txBody>
      </p:sp>
      <p:pic>
        <p:nvPicPr>
          <p:cNvPr id="3074" name="Picture 2" descr="F:\YandexDisk\Андрей\Причал 64\Наследие\Фон для презентации\figures_with_dart_800_wht_94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87011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8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Сбор, систематизация и публикация в открытом доступе информации о творчестве авторов, родившихся, проживающих или проживавших в Саратовской области, о городских и областных клубах авторской песни, фестивалях, конкурсах, публикациях в СМИ в разное время.</a:t>
            </a:r>
            <a:endParaRPr lang="ru-RU" dirty="0"/>
          </a:p>
        </p:txBody>
      </p:sp>
      <p:pic>
        <p:nvPicPr>
          <p:cNvPr id="4100" name="Picture 4" descr="F:\YandexDisk\Андрей\Причал 64\Наследие\Фон для презентации\Задачи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2039178" cy="25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 и публикация информации в сети интернет на сайте клуба </a:t>
            </a:r>
            <a:r>
              <a:rPr lang="en-US" dirty="0" smtClean="0">
                <a:hlinkClick r:id="rId2"/>
              </a:rPr>
              <a:t>www.</a:t>
            </a:r>
            <a:r>
              <a:rPr lang="ru-RU" dirty="0" smtClean="0">
                <a:hlinkClick r:id="rId2"/>
              </a:rPr>
              <a:t>ПРИЧАЛ64.РФ</a:t>
            </a:r>
            <a:r>
              <a:rPr lang="ru-RU" dirty="0" smtClean="0"/>
              <a:t> в разделе «НАСЛЕДИЕ», а также в группах клуба в социальных сетях.</a:t>
            </a:r>
          </a:p>
        </p:txBody>
      </p:sp>
      <p:pic>
        <p:nvPicPr>
          <p:cNvPr id="5123" name="Picture 3" descr="F:\YandexDisk\Андрей\Причал 64\Наследие\Фон для презентации\сбор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5731"/>
            <a:ext cx="3384376" cy="29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Проведение в рамках проекта «НАСЛЕДИЕ» тематических музыкальных встреч с участием саратовских авторов и исполнителей на базе КАП «ПРИЧАЛ 64».</a:t>
            </a:r>
          </a:p>
          <a:p>
            <a:endParaRPr lang="ru-RU" dirty="0"/>
          </a:p>
        </p:txBody>
      </p:sp>
      <p:pic>
        <p:nvPicPr>
          <p:cNvPr id="6148" name="Picture 4" descr="F:\YandexDisk\Андрей\Причал 64\Наследие\Фон для презентации\Фестива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686224" cy="23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Введение номинации «НАСЛЕДИЕ» в городских, районных и областных фестивалях, конкурсах авторской песни</a:t>
            </a:r>
            <a:endParaRPr lang="ru-RU" dirty="0"/>
          </a:p>
        </p:txBody>
      </p:sp>
      <p:pic>
        <p:nvPicPr>
          <p:cNvPr id="7172" name="Picture 4" descr="F:\YandexDisk\Андрей\Причал 64\Наследие\Фон для презентации\фест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1963"/>
            <a:ext cx="2664296" cy="29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Оцифровка аналоговых аудио и видео записей, фотоматериалов, публикаций и книг, создание цифрового архива творческого наследия саратовских авторов со свободным доступом</a:t>
            </a:r>
            <a:endParaRPr lang="ru-RU" dirty="0"/>
          </a:p>
        </p:txBody>
      </p:sp>
      <p:pic>
        <p:nvPicPr>
          <p:cNvPr id="8195" name="Picture 3" descr="F:\YandexDisk\Андрей\Причал 64\Наследие\Фон для презентации\цифровой архив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3935413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Съемка цикла видеофильмов о саратовских авторах и исполнителях, создание публикаций в печатных и электронных СМИ</a:t>
            </a:r>
            <a:endParaRPr lang="ru-RU" dirty="0"/>
          </a:p>
        </p:txBody>
      </p:sp>
      <p:pic>
        <p:nvPicPr>
          <p:cNvPr id="9220" name="Picture 4" descr="F:\YandexDisk\Андрей\Причал 64\Наследие\Фон для презентации\виде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98595"/>
            <a:ext cx="2880320" cy="28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203</TotalTime>
  <Words>272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ПРОЕКТ «НАСЛЕДИЕ»</vt:lpstr>
      <vt:lpstr>Презентация PowerPoint</vt:lpstr>
      <vt:lpstr>Цели проекта</vt:lpstr>
      <vt:lpstr>Задачи </vt:lpstr>
      <vt:lpstr>Реализация</vt:lpstr>
      <vt:lpstr>Реализация</vt:lpstr>
      <vt:lpstr>Реализация</vt:lpstr>
      <vt:lpstr>Реализация</vt:lpstr>
      <vt:lpstr>Реализация</vt:lpstr>
      <vt:lpstr>Реализация</vt:lpstr>
      <vt:lpstr>Партнёры проекта</vt:lpstr>
      <vt:lpstr>Сайт клуба</vt:lpstr>
      <vt:lpstr>E-mail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«НАСЛЕДИЕ»</dc:title>
  <dc:creator>Андрей</dc:creator>
  <cp:lastModifiedBy>Андрей</cp:lastModifiedBy>
  <cp:revision>24</cp:revision>
  <dcterms:created xsi:type="dcterms:W3CDTF">2018-04-03T13:27:07Z</dcterms:created>
  <dcterms:modified xsi:type="dcterms:W3CDTF">2018-04-07T05:59:36Z</dcterms:modified>
</cp:coreProperties>
</file>